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728" r:id="rId3"/>
    <p:sldMasterId id="2147483732" r:id="rId4"/>
    <p:sldMasterId id="2147483757" r:id="rId5"/>
  </p:sldMasterIdLst>
  <p:notesMasterIdLst>
    <p:notesMasterId r:id="rId24"/>
  </p:notesMasterIdLst>
  <p:sldIdLst>
    <p:sldId id="349" r:id="rId6"/>
    <p:sldId id="291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12" r:id="rId16"/>
    <p:sldId id="343" r:id="rId17"/>
    <p:sldId id="344" r:id="rId18"/>
    <p:sldId id="345" r:id="rId19"/>
    <p:sldId id="346" r:id="rId20"/>
    <p:sldId id="347" r:id="rId21"/>
    <p:sldId id="348" r:id="rId22"/>
    <p:sldId id="31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等线" panose="020B0604020202020204" charset="-122"/>
      <p:regular r:id="rId32"/>
      <p:bold r:id="rId33"/>
    </p:embeddedFont>
    <p:embeddedFont>
      <p:font typeface="宋体" panose="02010600030101010101" pitchFamily="2" charset="-122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VNI-Avo" pitchFamily="2" charset="0"/>
      <p:regular r:id="rId39"/>
      <p:bold r:id="rId40"/>
      <p:italic r:id="rId41"/>
      <p:boldItalic r:id="rId42"/>
    </p:embeddedFont>
    <p:embeddedFont>
      <p:font typeface="Lato" panose="020B060402020202020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F24A-DCCA-4CFC-B3E5-947F2EB174A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48C52-FE63-490A-A0B8-0CCE5893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5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2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22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23" y="5037663"/>
            <a:ext cx="551167" cy="279400"/>
          </a:xfrm>
        </p:spPr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5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351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8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611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55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55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2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1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3250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3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54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3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99" indent="0">
              <a:buNone/>
              <a:defRPr sz="1200"/>
            </a:lvl2pPr>
            <a:lvl3pPr marL="914014" indent="0">
              <a:buNone/>
              <a:defRPr sz="1100"/>
            </a:lvl3pPr>
            <a:lvl4pPr marL="1371022" indent="0">
              <a:buNone/>
              <a:defRPr sz="900"/>
            </a:lvl4pPr>
            <a:lvl5pPr marL="1828029" indent="0">
              <a:buNone/>
              <a:defRPr sz="900"/>
            </a:lvl5pPr>
            <a:lvl6pPr marL="2285046" indent="0">
              <a:buNone/>
              <a:defRPr sz="900"/>
            </a:lvl6pPr>
            <a:lvl7pPr marL="2742042" indent="0">
              <a:buNone/>
              <a:defRPr sz="900"/>
            </a:lvl7pPr>
            <a:lvl8pPr marL="3199040" indent="0">
              <a:buNone/>
              <a:defRPr sz="900"/>
            </a:lvl8pPr>
            <a:lvl9pPr marL="365603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5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3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99" indent="0">
              <a:buNone/>
              <a:defRPr sz="1600"/>
            </a:lvl2pPr>
            <a:lvl3pPr marL="914014" indent="0">
              <a:buNone/>
              <a:defRPr sz="1600"/>
            </a:lvl3pPr>
            <a:lvl4pPr marL="1371022" indent="0">
              <a:buNone/>
              <a:defRPr sz="1600"/>
            </a:lvl4pPr>
            <a:lvl5pPr marL="1828029" indent="0">
              <a:buNone/>
              <a:defRPr sz="1600"/>
            </a:lvl5pPr>
            <a:lvl6pPr marL="2285046" indent="0">
              <a:buNone/>
              <a:defRPr sz="1600"/>
            </a:lvl6pPr>
            <a:lvl7pPr marL="2742042" indent="0">
              <a:buNone/>
              <a:defRPr sz="1600"/>
            </a:lvl7pPr>
            <a:lvl8pPr marL="3199040" indent="0">
              <a:buNone/>
              <a:defRPr sz="1600"/>
            </a:lvl8pPr>
            <a:lvl9pPr marL="365603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6999" indent="0">
              <a:buNone/>
              <a:defRPr sz="1200"/>
            </a:lvl2pPr>
            <a:lvl3pPr marL="914014" indent="0">
              <a:buNone/>
              <a:defRPr sz="1100"/>
            </a:lvl3pPr>
            <a:lvl4pPr marL="1371022" indent="0">
              <a:buNone/>
              <a:defRPr sz="900"/>
            </a:lvl4pPr>
            <a:lvl5pPr marL="1828029" indent="0">
              <a:buNone/>
              <a:defRPr sz="900"/>
            </a:lvl5pPr>
            <a:lvl6pPr marL="2285046" indent="0">
              <a:buNone/>
              <a:defRPr sz="900"/>
            </a:lvl6pPr>
            <a:lvl7pPr marL="2742042" indent="0">
              <a:buNone/>
              <a:defRPr sz="900"/>
            </a:lvl7pPr>
            <a:lvl8pPr marL="3199040" indent="0">
              <a:buNone/>
              <a:defRPr sz="900"/>
            </a:lvl8pPr>
            <a:lvl9pPr marL="365603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01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7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99" indent="0">
              <a:buNone/>
              <a:defRPr sz="1600"/>
            </a:lvl2pPr>
            <a:lvl3pPr marL="914014" indent="0">
              <a:buNone/>
              <a:defRPr sz="1600"/>
            </a:lvl3pPr>
            <a:lvl4pPr marL="1371022" indent="0">
              <a:buNone/>
              <a:defRPr sz="1600"/>
            </a:lvl4pPr>
            <a:lvl5pPr marL="1828029" indent="0">
              <a:buNone/>
              <a:defRPr sz="1600"/>
            </a:lvl5pPr>
            <a:lvl6pPr marL="2285046" indent="0">
              <a:buNone/>
              <a:defRPr sz="1600"/>
            </a:lvl6pPr>
            <a:lvl7pPr marL="2742042" indent="0">
              <a:buNone/>
              <a:defRPr sz="1600"/>
            </a:lvl7pPr>
            <a:lvl8pPr marL="3199040" indent="0">
              <a:buNone/>
              <a:defRPr sz="1600"/>
            </a:lvl8pPr>
            <a:lvl9pPr marL="365603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6999" indent="0">
              <a:buNone/>
              <a:defRPr sz="1200"/>
            </a:lvl2pPr>
            <a:lvl3pPr marL="914014" indent="0">
              <a:buNone/>
              <a:defRPr sz="1100"/>
            </a:lvl3pPr>
            <a:lvl4pPr marL="1371022" indent="0">
              <a:buNone/>
              <a:defRPr sz="900"/>
            </a:lvl4pPr>
            <a:lvl5pPr marL="1828029" indent="0">
              <a:buNone/>
              <a:defRPr sz="900"/>
            </a:lvl5pPr>
            <a:lvl6pPr marL="2285046" indent="0">
              <a:buNone/>
              <a:defRPr sz="900"/>
            </a:lvl6pPr>
            <a:lvl7pPr marL="2742042" indent="0">
              <a:buNone/>
              <a:defRPr sz="900"/>
            </a:lvl7pPr>
            <a:lvl8pPr marL="3199040" indent="0">
              <a:buNone/>
              <a:defRPr sz="900"/>
            </a:lvl8pPr>
            <a:lvl9pPr marL="365603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72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80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35" y="982135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6999" indent="0">
              <a:buFontTx/>
              <a:buNone/>
              <a:defRPr/>
            </a:lvl2pPr>
            <a:lvl3pPr marL="914014" indent="0">
              <a:buFontTx/>
              <a:buNone/>
              <a:defRPr/>
            </a:lvl3pPr>
            <a:lvl4pPr marL="1371022" indent="0">
              <a:buFontTx/>
              <a:buNone/>
              <a:defRPr/>
            </a:lvl4pPr>
            <a:lvl5pPr marL="182802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06" tIns="45718" rIns="91406" bIns="45718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406" tIns="45718" rIns="91406" bIns="45718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12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149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35" y="982135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06" tIns="45718" rIns="91406" bIns="45718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06" tIns="45718" rIns="91406" bIns="45718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09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5"/>
            <a:ext cx="9609667" cy="2243668"/>
          </a:xfrm>
        </p:spPr>
        <p:txBody>
          <a:bodyPr vert="horz" lIns="91406" tIns="45718" rIns="91406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2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36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9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79" y="982154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21" y="982154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526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526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526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6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526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70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5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76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8" y="-11928"/>
            <a:ext cx="12175157" cy="6945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94" y="591837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97" y="1179668"/>
            <a:ext cx="798313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3" y="-144801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13" y="386443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1" y="1031956"/>
            <a:ext cx="405368" cy="290453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824" y="-10224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0989" y="14350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305" y="11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709" y="144325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001" y="19204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51" y="5180177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9" y="5606496"/>
            <a:ext cx="12364256" cy="13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745" y="454106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7BF31A0-EEA1-4AEE-AAAE-53FF8FB9F27D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4EDAC444-0A38-4676-BCA9-978BFA528876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551B92CF-9DC9-4F6F-A58B-E851692EBA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3DAE89B8-F086-4E3A-A057-B4C5B111C3D1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86E09C5C-40B2-440A-834D-E29CE509A975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1BE1F18E-B091-4B71-8DE8-DB6C1E5A5E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0CC6BB08-B813-47E3-9D3D-4642EB248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4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8113" y="0"/>
            <a:ext cx="12201117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924859" y="-244883"/>
            <a:ext cx="683540" cy="489768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10114917" y="286316"/>
            <a:ext cx="798313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631144" y="698503"/>
            <a:ext cx="514317" cy="368517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577055" y="115457"/>
            <a:ext cx="631335" cy="452363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621612" y="-143724"/>
            <a:ext cx="514317" cy="3685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944008" y="-248963"/>
            <a:ext cx="1199477" cy="859445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9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327B28D-56C4-4614-86AA-0D06B96C2776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098E3716-C913-4A81-9D13-D2BC29478BCE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417CAC57-6EF0-4B1D-8907-723B2FE808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DC571BB6-8A23-4B37-9517-79C9EDBEC50D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9A410BD-241A-48B0-BBD0-6C76D980D3FB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EBC37888-24D6-4ADE-BE41-099C0A6CFD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42F25E5A-8B7F-4C06-B38C-199881446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42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3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61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01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26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4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07" indent="0">
              <a:buNone/>
              <a:defRPr sz="1200"/>
            </a:lvl2pPr>
            <a:lvl3pPr marL="914218" indent="0">
              <a:buNone/>
              <a:defRPr sz="1100"/>
            </a:lvl3pPr>
            <a:lvl4pPr marL="1371328" indent="0">
              <a:buNone/>
              <a:defRPr sz="900"/>
            </a:lvl4pPr>
            <a:lvl5pPr marL="1828437" indent="0">
              <a:buNone/>
              <a:defRPr sz="900"/>
            </a:lvl5pPr>
            <a:lvl6pPr marL="2285550" indent="0">
              <a:buNone/>
              <a:defRPr sz="900"/>
            </a:lvl6pPr>
            <a:lvl7pPr marL="2742654" indent="0">
              <a:buNone/>
              <a:defRPr sz="900"/>
            </a:lvl7pPr>
            <a:lvl8pPr marL="3199760" indent="0">
              <a:buNone/>
              <a:defRPr sz="900"/>
            </a:lvl8pPr>
            <a:lvl9pPr marL="36568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2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5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07" indent="0">
              <a:buNone/>
              <a:defRPr sz="1200"/>
            </a:lvl2pPr>
            <a:lvl3pPr marL="914218" indent="0">
              <a:buNone/>
              <a:defRPr sz="1100"/>
            </a:lvl3pPr>
            <a:lvl4pPr marL="1371328" indent="0">
              <a:buNone/>
              <a:defRPr sz="900"/>
            </a:lvl4pPr>
            <a:lvl5pPr marL="1828437" indent="0">
              <a:buNone/>
              <a:defRPr sz="900"/>
            </a:lvl5pPr>
            <a:lvl6pPr marL="2285550" indent="0">
              <a:buNone/>
              <a:defRPr sz="900"/>
            </a:lvl6pPr>
            <a:lvl7pPr marL="2742654" indent="0">
              <a:buNone/>
              <a:defRPr sz="900"/>
            </a:lvl7pPr>
            <a:lvl8pPr marL="3199760" indent="0">
              <a:buNone/>
              <a:defRPr sz="900"/>
            </a:lvl8pPr>
            <a:lvl9pPr marL="36568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3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9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1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E4CF09-6105-41F1-81A8-F73E282C3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A75880-9593-486D-AAB3-C815094BF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BA7992-3754-4541-8891-ACCED8EF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B9B6CD-F0AC-424E-834E-D21023AB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85E2DC-45AB-4C97-BD2B-E0B78B09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4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FABD7-8306-413C-8666-14D23AC5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794082-D783-4270-945F-6439454A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7A7565-8A98-489E-8515-F9E63F15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70BB41-460B-42E4-865C-B630210D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BA57A9-3AD3-4FFE-ABB8-206958E6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76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F0231-55C2-4C65-A8A7-298D819F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2A77BC-18ED-435F-922B-7B237C17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B4879-4159-4EC8-A437-2B999CD1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0D150B-DE80-4408-903A-543B614C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7F018-2CE9-46F4-97A1-E7E05A0E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2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8CED0-BC4B-4CF0-A3A8-200601A4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A0037D-5E83-4AD4-81BA-C9365E0F9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EA3A7E-416C-4E88-BC50-AE4B2E86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506A11-44CC-4253-BFA9-7FCD07F9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58BB6F-D621-4F5F-8105-6B3B8FC8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6D268A-DCA6-4544-8E87-05C2B49D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6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B10CFD-1AFC-4166-B854-23D54470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5777DE-82E5-4968-8333-BF9B1B97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87D968-DEBF-4CFC-AAD4-65F831F7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71A70D-575B-4888-9846-4BD1DD2F7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F31B79-4949-42EC-99ED-C0854CC99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1C87B1-9694-4039-BB34-1B356056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8EED56-F5FC-4D06-80F4-FD75C0B5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E5B955-E48C-4B34-9834-14ECE841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70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A3E9B-1538-4EC9-86CB-90E991D2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DFF668-4E7E-4688-94D7-EC0BE118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10E789-BC32-4B8D-96D3-44323872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7FABA9-BC42-4B67-BA75-E0D2F303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12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C826FE-919D-4C2E-B1CE-AAFCC7AF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1E6AD0-AE0C-4424-BF1F-6E0E8D64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44C094-95DB-4B4F-BCD3-026C00A2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13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AE370-05C2-44FA-8C54-848F893C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C667E2-042B-49E9-9786-0FB0D240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0202A2-8759-4025-B54F-AB7715BA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7DCD5E-F0C6-4BF8-B129-258EAD3A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F025A7-87B7-47DE-BA95-4AB76296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5DC61E-CBEC-48B9-9834-78A0F789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4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2CC7FE-1F1B-4DFA-B62A-756B79B2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38DA65-CE76-48DA-BAC9-2B44F3FBC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61BC5C-D47E-48D0-B7AC-6A0925922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BAF864-A048-4FF2-B76A-ABF501C4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7A16E9-FCDB-4F98-92AB-EC6041B8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D4E968-B94F-49C8-BFAD-BF5F571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15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6AFF2-29A8-4AD4-8FDF-BD63E2A5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2FEBAC-8750-48DA-9815-C0FCBE3E9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5E466A-C3CE-47EA-B600-23D0A722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A69A1-6EAF-4EBE-9A02-0A364010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60613E-71FF-45B9-A04F-62E98014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52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8837B2-FA94-4670-93F3-ACCCC9A67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08BD54-DA7B-4797-829E-EB5A439EE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7205E6-8D43-43DD-899E-AE78387F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3C5674-CC7F-45AC-8130-C6E0DF67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762F8D-DF06-43B8-AF42-09269488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5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9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0E840-BAA0-4704-BED4-0D2350CB5544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4FECC-1281-436C-9509-BBD40FE00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9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F64308-887B-4D5D-BDED-94D40ABB875F}"/>
              </a:ext>
            </a:extLst>
          </p:cNvPr>
          <p:cNvSpPr/>
          <p:nvPr userDrawn="1"/>
        </p:nvSpPr>
        <p:spPr>
          <a:xfrm>
            <a:off x="0" y="0"/>
            <a:ext cx="12192000" cy="1977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F03303-A334-471B-A18C-EC0BB15E36B0}"/>
              </a:ext>
            </a:extLst>
          </p:cNvPr>
          <p:cNvSpPr/>
          <p:nvPr userDrawn="1"/>
        </p:nvSpPr>
        <p:spPr>
          <a:xfrm>
            <a:off x="0" y="6660292"/>
            <a:ext cx="12192000" cy="1977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22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1303867"/>
          </a:xfrm>
          <a:prstGeom prst="rect">
            <a:avLst/>
          </a:prstGeom>
          <a:effectLst/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06" tIns="45718" rIns="91406" bIns="45718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8/12/2021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24" y="5969000"/>
            <a:ext cx="542697" cy="279400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99FC23-C347-49DE-83D9-7E5DDB256368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2D7E1C7-D985-410A-A668-C118DEAF2224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05E2E9FB-8675-4148-83B2-F7849EB1B8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9642E5F-74C6-40B1-AFA3-B285F98BC585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665465C-9A56-49AD-A2CE-71641C0EAF35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A60B3C4-D86D-4194-A103-24340CF8F6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71DFF13-9ADE-4498-A797-11A2DAE31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7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699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37" indent="-285637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633" indent="-285637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641" indent="-285637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393" indent="-171382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401" indent="-171382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534" indent="-228509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542" indent="-228509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549" indent="-228509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566" indent="-228509" algn="l" defTabSz="45699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45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E25499-87DD-4B3A-8E4C-E2EDC75211B8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65BE184-8E79-4EB6-A8A6-CE417AF7A7A1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A5C973ED-5809-4227-9E18-660063AF57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661A403-D115-4A9E-BA4E-FCB5546C82ED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A76933D-F1EA-4894-A19A-8D0F2F596701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3F70A68B-A55E-4BDC-BDDD-BFEF47460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E27AF0E-5C81-4F11-84CB-40FDBA02A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8F58C9-CBB2-438C-8425-E763093679C2}"/>
              </a:ext>
            </a:extLst>
          </p:cNvPr>
          <p:cNvSpPr/>
          <p:nvPr userDrawn="1"/>
        </p:nvSpPr>
        <p:spPr>
          <a:xfrm>
            <a:off x="0" y="0"/>
            <a:ext cx="12192000" cy="197708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05200D-846D-42F6-8DB4-E4581BAE2A72}"/>
              </a:ext>
            </a:extLst>
          </p:cNvPr>
          <p:cNvSpPr/>
          <p:nvPr userDrawn="1"/>
        </p:nvSpPr>
        <p:spPr>
          <a:xfrm>
            <a:off x="0" y="6660292"/>
            <a:ext cx="12192000" cy="197708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134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0" indent="-342570" algn="l" defTabSz="9134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03" indent="-285477" algn="l" defTabSz="9134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70" indent="-228381" algn="l" defTabSz="9134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97" indent="-228381" algn="l" defTabSz="9134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27" indent="-228381" algn="l" defTabSz="9134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7" indent="-228381" algn="l" defTabSz="913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30" indent="-228381" algn="l" defTabSz="913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6" indent="-228381" algn="l" defTabSz="913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38" indent="-228381" algn="l" defTabSz="913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7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9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2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0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38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6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96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23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2"/>
            <a:ext cx="284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598D-8A5F-4E6B-A10C-0A201DB41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2"/>
            <a:ext cx="3860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2"/>
            <a:ext cx="284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407-946B-4C53-8F2D-3ECDE4218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0EA956-378A-4640-B9B3-75A19DDA1F27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DE62D57-5333-457D-A5D1-9FDBE886D31E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95639A57-D13C-4E98-8593-07DAB48BAC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56CE4F3-49D2-4F9C-8E3C-FB2C503F3B19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BFD8554-F6E6-4097-A4C3-40C92C8D9825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0A6D066F-7752-4605-BDDF-CA503A64BD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4E25B5F-B577-4E62-A4C7-9EB2CB449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B04899-5D0E-4FAF-8401-C33BEAFA8C3E}"/>
              </a:ext>
            </a:extLst>
          </p:cNvPr>
          <p:cNvSpPr/>
          <p:nvPr userDrawn="1"/>
        </p:nvSpPr>
        <p:spPr>
          <a:xfrm>
            <a:off x="0" y="0"/>
            <a:ext cx="12192000" cy="197708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9782D5-62F3-49BD-BF76-ABF937332307}"/>
              </a:ext>
            </a:extLst>
          </p:cNvPr>
          <p:cNvSpPr/>
          <p:nvPr userDrawn="1"/>
        </p:nvSpPr>
        <p:spPr>
          <a:xfrm>
            <a:off x="0" y="6660292"/>
            <a:ext cx="12192000" cy="197708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21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7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1D795C5-D24D-45CB-8433-CAAA34C5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02F4F7-691B-4C4F-9783-6946F446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7E44C8-BF20-4C25-8369-85DBD5C4B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28D6-1CC5-4B98-8F88-B50E8A24E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BBEC43-4C7D-4247-948C-7173BF76B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D2E56B-224B-4B0E-9A1B-0EB909952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707D-123C-47CB-9558-15FD6C831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5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5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23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2.png"/><Relationship Id="rId1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0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25B2D6-008C-450E-B1B7-909F6657F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-51" b="6172"/>
          <a:stretch/>
        </p:blipFill>
        <p:spPr>
          <a:xfrm>
            <a:off x="98526" y="932155"/>
            <a:ext cx="3845402" cy="5894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9DE955-0B9E-4616-9EE5-88EE201E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83" y="3838170"/>
            <a:ext cx="2222086" cy="29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3B1D0F9-4F0E-4A66-8B96-B57EB49C104A}"/>
              </a:ext>
            </a:extLst>
          </p:cNvPr>
          <p:cNvGrpSpPr/>
          <p:nvPr/>
        </p:nvGrpSpPr>
        <p:grpSpPr>
          <a:xfrm>
            <a:off x="9327650" y="106220"/>
            <a:ext cx="2864350" cy="4650508"/>
            <a:chOff x="4663544" y="151067"/>
            <a:chExt cx="5848491" cy="5862189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6C6A339-9E48-4FA1-AFE5-B91B964E4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58" r="1890"/>
            <a:stretch/>
          </p:blipFill>
          <p:spPr>
            <a:xfrm flipV="1">
              <a:off x="4663544" y="151067"/>
              <a:ext cx="5270569" cy="15841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2C114EF-57B9-4F6D-B5A2-CF4DFD578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58" r="15275"/>
            <a:stretch/>
          </p:blipFill>
          <p:spPr>
            <a:xfrm rot="5400000" flipH="1" flipV="1">
              <a:off x="7444239" y="2945460"/>
              <a:ext cx="4551478" cy="1584114"/>
            </a:xfrm>
            <a:prstGeom prst="rect">
              <a:avLst/>
            </a:prstGeom>
          </p:spPr>
        </p:pic>
      </p:grp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B6F9E2BE-F3C1-4D87-84D4-3D927251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833" y="204290"/>
            <a:ext cx="84317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TIỂU HỌC TRẦN BÌNH TRỌNG</a:t>
            </a:r>
          </a:p>
          <a:p>
            <a:pPr algn="ctr" eaLnBrk="1" hangingPunct="1"/>
            <a:endParaRPr lang="en-US" altLang="en-US" sz="2400" b="1" i="1" dirty="0">
              <a:solidFill>
                <a:srgbClr val="009900"/>
              </a:solidFill>
              <a:latin typeface="Times New Roman" panose="02020603050405020304" pitchFamily="18" charset="0"/>
              <a:ea typeface="MS Song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AB1C282-2BFE-4019-9EF4-E9F7BF44D0E5}"/>
              </a:ext>
            </a:extLst>
          </p:cNvPr>
          <p:cNvSpPr/>
          <p:nvPr/>
        </p:nvSpPr>
        <p:spPr>
          <a:xfrm>
            <a:off x="397437" y="2305040"/>
            <a:ext cx="109967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CÁC SỐ 1, 2, 3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A21E0C-6A99-464F-9B13-A5CB6F1A7BEF}"/>
              </a:ext>
            </a:extLst>
          </p:cNvPr>
          <p:cNvSpPr txBox="1"/>
          <p:nvPr/>
        </p:nvSpPr>
        <p:spPr>
          <a:xfrm>
            <a:off x="2473547" y="3779604"/>
            <a:ext cx="667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3CAE60-9033-452C-B8A6-0D3E68C151E9}"/>
              </a:ext>
            </a:extLst>
          </p:cNvPr>
          <p:cNvSpPr txBox="1"/>
          <p:nvPr/>
        </p:nvSpPr>
        <p:spPr>
          <a:xfrm>
            <a:off x="2021227" y="1071715"/>
            <a:ext cx="758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  - TUẦN 3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54"/>
            <a:ext cx="1030310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864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F4E490-0526-4595-9EB4-86E301E34FE9}"/>
              </a:ext>
            </a:extLst>
          </p:cNvPr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5A3D9E-35D1-4E55-9156-B484510FB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47" y="1383751"/>
            <a:ext cx="6213351" cy="4433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2A1544-281E-4F86-960C-986925DD75ED}"/>
              </a:ext>
            </a:extLst>
          </p:cNvPr>
          <p:cNvSpPr/>
          <p:nvPr/>
        </p:nvSpPr>
        <p:spPr>
          <a:xfrm>
            <a:off x="8879080" y="4879649"/>
            <a:ext cx="666572" cy="82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43F415-CC70-4E4D-80C1-1E73F2F5C3EA}"/>
              </a:ext>
            </a:extLst>
          </p:cNvPr>
          <p:cNvSpPr/>
          <p:nvPr/>
        </p:nvSpPr>
        <p:spPr>
          <a:xfrm>
            <a:off x="9894606" y="4879649"/>
            <a:ext cx="666572" cy="82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448D1B-13D1-4AF6-A38D-1512233A9D14}"/>
              </a:ext>
            </a:extLst>
          </p:cNvPr>
          <p:cNvSpPr/>
          <p:nvPr/>
        </p:nvSpPr>
        <p:spPr>
          <a:xfrm>
            <a:off x="10910132" y="4879649"/>
            <a:ext cx="666572" cy="82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35E783-A7C3-425C-8937-6902502D9917}"/>
              </a:ext>
            </a:extLst>
          </p:cNvPr>
          <p:cNvSpPr/>
          <p:nvPr/>
        </p:nvSpPr>
        <p:spPr>
          <a:xfrm>
            <a:off x="8853442" y="4851562"/>
            <a:ext cx="666572" cy="82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9ACC2-7F2E-4CD4-92FF-46CD61800C83}"/>
              </a:ext>
            </a:extLst>
          </p:cNvPr>
          <p:cNvSpPr/>
          <p:nvPr/>
        </p:nvSpPr>
        <p:spPr>
          <a:xfrm>
            <a:off x="9894606" y="4879649"/>
            <a:ext cx="666572" cy="82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CA5427-CCAD-44BC-A758-A00582291C58}"/>
              </a:ext>
            </a:extLst>
          </p:cNvPr>
          <p:cNvSpPr/>
          <p:nvPr/>
        </p:nvSpPr>
        <p:spPr>
          <a:xfrm>
            <a:off x="10940040" y="4851562"/>
            <a:ext cx="666572" cy="82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" y="-130433"/>
            <a:ext cx="12179180" cy="7016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99325" y="2935705"/>
            <a:ext cx="1631011" cy="15590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8291" y="1058779"/>
            <a:ext cx="1192919" cy="1130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000" l="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266947" y="3349688"/>
            <a:ext cx="1304722" cy="12716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000" l="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98081" y="5374104"/>
            <a:ext cx="1352625" cy="1281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5000" l="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30661" y="5374104"/>
            <a:ext cx="1430748" cy="1348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5000" l="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24989" y="1219199"/>
            <a:ext cx="950038" cy="91045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0901256-B4A7-4840-9BD2-1D4D9C02AEAF}"/>
              </a:ext>
            </a:extLst>
          </p:cNvPr>
          <p:cNvSpPr/>
          <p:nvPr/>
        </p:nvSpPr>
        <p:spPr>
          <a:xfrm>
            <a:off x="3006667" y="2629550"/>
            <a:ext cx="4795856" cy="1355974"/>
          </a:xfrm>
          <a:prstGeom prst="rect">
            <a:avLst/>
          </a:prstGeom>
          <a:noFill/>
        </p:spPr>
        <p:txBody>
          <a:bodyPr wrap="none" lIns="123662" tIns="61830" rIns="123662" bIns="6183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67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GIAÛI LAO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AF13725-E44B-4A8B-B3E6-FE9FE8B99148}"/>
              </a:ext>
            </a:extLst>
          </p:cNvPr>
          <p:cNvSpPr>
            <a:spLocks noGrp="1"/>
          </p:cNvSpPr>
          <p:nvPr/>
        </p:nvSpPr>
        <p:spPr>
          <a:xfrm>
            <a:off x="164593" y="844415"/>
            <a:ext cx="1719071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58FE35-0984-40CF-AB74-2E2569AC6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62" y="2658618"/>
            <a:ext cx="2020062" cy="202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4AEDF1-62DF-4D85-8D4F-045B27184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30" y="2658618"/>
            <a:ext cx="2020062" cy="202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01C1D85-820B-4FF3-8078-63E19D5F928B}"/>
              </a:ext>
            </a:extLst>
          </p:cNvPr>
          <p:cNvSpPr>
            <a:spLocks noGrp="1"/>
          </p:cNvSpPr>
          <p:nvPr/>
        </p:nvSpPr>
        <p:spPr>
          <a:xfrm>
            <a:off x="164593" y="844415"/>
            <a:ext cx="1719071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4568E5-9F74-487A-B843-3F6FB8D6A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74" y="1680210"/>
            <a:ext cx="2020062" cy="202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628EC-5AB3-4BB9-9BF0-676BA7B74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42" y="1680210"/>
            <a:ext cx="2020062" cy="202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DE2E7E-8552-4C5D-8FF4-BAEF6D35BDF6}"/>
              </a:ext>
            </a:extLst>
          </p:cNvPr>
          <p:cNvSpPr txBox="1"/>
          <p:nvPr/>
        </p:nvSpPr>
        <p:spPr>
          <a:xfrm>
            <a:off x="2858262" y="4931054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3E44CD46-4AA9-4BD0-8D99-CF1F50E249A1}"/>
              </a:ext>
            </a:extLst>
          </p:cNvPr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xmlns="" id="{9551E237-3813-44AF-97B9-E00164E67528}"/>
              </a:ext>
            </a:extLst>
          </p:cNvPr>
          <p:cNvSpPr/>
          <p:nvPr/>
        </p:nvSpPr>
        <p:spPr>
          <a:xfrm>
            <a:off x="306324" y="5016149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E55AFB-3F64-4A62-B5C7-E6EB7F3EC056}"/>
              </a:ext>
            </a:extLst>
          </p:cNvPr>
          <p:cNvCxnSpPr/>
          <p:nvPr/>
        </p:nvCxnSpPr>
        <p:spPr>
          <a:xfrm>
            <a:off x="6199632" y="1527048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65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6784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4B8FC22-A70B-449D-B72E-F967183B4D87}"/>
              </a:ext>
            </a:extLst>
          </p:cNvPr>
          <p:cNvSpPr>
            <a:spLocks noGrp="1"/>
          </p:cNvSpPr>
          <p:nvPr/>
        </p:nvSpPr>
        <p:spPr>
          <a:xfrm>
            <a:off x="164593" y="844415"/>
            <a:ext cx="1719071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17D2FD-38C1-41A8-9C20-31DE2F108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98" y="2704338"/>
            <a:ext cx="2020062" cy="202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B5349F-F663-4266-B0B3-EF586C9DE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6" y="2704338"/>
            <a:ext cx="2020062" cy="2020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F94DB6-4445-40DB-84F6-FB85BFA57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40" y="2704338"/>
            <a:ext cx="2020062" cy="2020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3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FA21B3-1AAF-4B3E-8AC6-EFC612372FC6}"/>
              </a:ext>
            </a:extLst>
          </p:cNvPr>
          <p:cNvSpPr>
            <a:spLocks noGrp="1"/>
          </p:cNvSpPr>
          <p:nvPr/>
        </p:nvSpPr>
        <p:spPr>
          <a:xfrm>
            <a:off x="164593" y="844415"/>
            <a:ext cx="1719071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4EDCE9-EB2B-4FDB-90D6-B51BF2114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54" y="1744218"/>
            <a:ext cx="2020062" cy="202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88C9DB-1698-4259-A41B-FEA2004FB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1744218"/>
            <a:ext cx="2020062" cy="202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A1787-416E-44B0-8DD7-E2922962A3F2}"/>
              </a:ext>
            </a:extLst>
          </p:cNvPr>
          <p:cNvSpPr txBox="1"/>
          <p:nvPr/>
        </p:nvSpPr>
        <p:spPr>
          <a:xfrm>
            <a:off x="3598926" y="4967630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ột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B088569F-D817-49F8-9A1E-D009F82758C8}"/>
              </a:ext>
            </a:extLst>
          </p:cNvPr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xmlns="" id="{1685A955-1C97-4A21-A9CB-E955C2421305}"/>
              </a:ext>
            </a:extLst>
          </p:cNvPr>
          <p:cNvSpPr/>
          <p:nvPr/>
        </p:nvSpPr>
        <p:spPr>
          <a:xfrm>
            <a:off x="306324" y="505272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A78823F-6C3C-42E8-A706-B94E61E9331E}"/>
              </a:ext>
            </a:extLst>
          </p:cNvPr>
          <p:cNvCxnSpPr/>
          <p:nvPr/>
        </p:nvCxnSpPr>
        <p:spPr>
          <a:xfrm>
            <a:off x="7653528" y="1554480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93FFFA-BAEC-416C-8869-6ECE60512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96" y="1744218"/>
            <a:ext cx="2020062" cy="2020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5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06784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651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5A84459-E70F-4497-BA40-0CEDE74C3980}"/>
              </a:ext>
            </a:extLst>
          </p:cNvPr>
          <p:cNvSpPr>
            <a:spLocks noGrp="1"/>
          </p:cNvSpPr>
          <p:nvPr/>
        </p:nvSpPr>
        <p:spPr>
          <a:xfrm>
            <a:off x="164593" y="844415"/>
            <a:ext cx="1719071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9EEFE5-8153-41B4-8410-98581A7B4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54" y="1744218"/>
            <a:ext cx="2020062" cy="202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CE90BD-0AF0-41D9-92C5-23D504B48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1744218"/>
            <a:ext cx="2020062" cy="202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FD647F-090A-4E21-A465-7609605CFACC}"/>
              </a:ext>
            </a:extLst>
          </p:cNvPr>
          <p:cNvSpPr txBox="1"/>
          <p:nvPr/>
        </p:nvSpPr>
        <p:spPr>
          <a:xfrm>
            <a:off x="3598926" y="4967630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i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9BA41DF9-47D3-4614-B388-7BFA9AA2A69B}"/>
              </a:ext>
            </a:extLst>
          </p:cNvPr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xmlns="" id="{95F97901-673F-45A6-82FB-2A9ED410371F}"/>
              </a:ext>
            </a:extLst>
          </p:cNvPr>
          <p:cNvSpPr/>
          <p:nvPr/>
        </p:nvSpPr>
        <p:spPr>
          <a:xfrm>
            <a:off x="306324" y="505272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F31CA52-C99E-42E6-B64E-E470FF814BF5}"/>
              </a:ext>
            </a:extLst>
          </p:cNvPr>
          <p:cNvCxnSpPr/>
          <p:nvPr/>
        </p:nvCxnSpPr>
        <p:spPr>
          <a:xfrm>
            <a:off x="5413248" y="1527048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8EC55D-6B97-4C20-BCCA-681862B7D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96" y="1744218"/>
            <a:ext cx="2020062" cy="2020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7136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06784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651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69C78C-D651-48B8-8980-4E98AB575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9733"/>
          <a:stretch/>
        </p:blipFill>
        <p:spPr>
          <a:xfrm>
            <a:off x="5026152" y="813816"/>
            <a:ext cx="6858000" cy="55321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84DD635-48D3-40D5-9EF9-00929A8E9CCC}"/>
              </a:ext>
            </a:extLst>
          </p:cNvPr>
          <p:cNvSpPr>
            <a:spLocks noGrp="1"/>
          </p:cNvSpPr>
          <p:nvPr/>
        </p:nvSpPr>
        <p:spPr>
          <a:xfrm>
            <a:off x="192025" y="3201983"/>
            <a:ext cx="4297679" cy="75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6FEDDA-0D00-4676-8C07-837AD881C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5040"/>
          <a:stretch/>
        </p:blipFill>
        <p:spPr>
          <a:xfrm>
            <a:off x="5223510" y="2348230"/>
            <a:ext cx="2356866" cy="1153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8F484-58B5-4A97-A466-847A746EDD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0" b="21008"/>
          <a:stretch/>
        </p:blipFill>
        <p:spPr>
          <a:xfrm>
            <a:off x="5373353" y="3621024"/>
            <a:ext cx="2207023" cy="1296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3A24EB-69EF-4336-B729-8FDF6D20C6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b="9296"/>
          <a:stretch/>
        </p:blipFill>
        <p:spPr>
          <a:xfrm>
            <a:off x="5741915" y="5033508"/>
            <a:ext cx="1469898" cy="1196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EE1949-C613-441A-AF48-9D8E528B4B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93" y="914400"/>
            <a:ext cx="1269238" cy="126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D0E1BF-CD2F-4060-AC85-66634ABFB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985012"/>
            <a:ext cx="1198626" cy="1198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5A59C5-CA89-4001-AE88-409330B3D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13" y="985012"/>
            <a:ext cx="1045591" cy="1045591"/>
          </a:xfrm>
          <a:prstGeom prst="rect">
            <a:avLst/>
          </a:prstGeom>
        </p:spPr>
      </p:pic>
      <p:sp>
        <p:nvSpPr>
          <p:cNvPr id="12" name="Cube 11">
            <a:extLst>
              <a:ext uri="{FF2B5EF4-FFF2-40B4-BE49-F238E27FC236}">
                <a16:creationId xmlns:a16="http://schemas.microsoft.com/office/drawing/2014/main" xmlns="" id="{50496E43-CFE7-4755-AD1F-6FBF1C51A310}"/>
              </a:ext>
            </a:extLst>
          </p:cNvPr>
          <p:cNvSpPr/>
          <p:nvPr/>
        </p:nvSpPr>
        <p:spPr>
          <a:xfrm>
            <a:off x="9464040" y="2587752"/>
            <a:ext cx="685800" cy="685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A69B7DA-14FA-4CCB-AFE1-FBCE104DA177}"/>
              </a:ext>
            </a:extLst>
          </p:cNvPr>
          <p:cNvCxnSpPr/>
          <p:nvPr/>
        </p:nvCxnSpPr>
        <p:spPr>
          <a:xfrm>
            <a:off x="7843393" y="2925191"/>
            <a:ext cx="162064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580026D-EE56-4450-B849-9E7177B67430}"/>
              </a:ext>
            </a:extLst>
          </p:cNvPr>
          <p:cNvCxnSpPr/>
          <p:nvPr/>
        </p:nvCxnSpPr>
        <p:spPr>
          <a:xfrm>
            <a:off x="8478012" y="2284222"/>
            <a:ext cx="0" cy="1609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B4697AE9-C0CD-44BE-8E79-F4339E67CEA6}"/>
              </a:ext>
            </a:extLst>
          </p:cNvPr>
          <p:cNvSpPr/>
          <p:nvPr/>
        </p:nvSpPr>
        <p:spPr>
          <a:xfrm>
            <a:off x="8116824" y="3926459"/>
            <a:ext cx="685800" cy="685800"/>
          </a:xfrm>
          <a:prstGeom prst="cube">
            <a:avLst/>
          </a:prstGeom>
          <a:solidFill>
            <a:srgbClr val="BE72B5"/>
          </a:solidFill>
          <a:ln>
            <a:solidFill>
              <a:srgbClr val="982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B883029-777A-47FA-B98F-D69FF58337DC}"/>
              </a:ext>
            </a:extLst>
          </p:cNvPr>
          <p:cNvCxnSpPr>
            <a:endCxn id="15" idx="2"/>
          </p:cNvCxnSpPr>
          <p:nvPr/>
        </p:nvCxnSpPr>
        <p:spPr>
          <a:xfrm>
            <a:off x="7843392" y="4348607"/>
            <a:ext cx="273432" cy="6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3F05175-A30A-4758-A23E-033D29507DFC}"/>
              </a:ext>
            </a:extLst>
          </p:cNvPr>
          <p:cNvCxnSpPr/>
          <p:nvPr/>
        </p:nvCxnSpPr>
        <p:spPr>
          <a:xfrm>
            <a:off x="9834753" y="2284222"/>
            <a:ext cx="0" cy="303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F998075-9E0D-4D6F-B8E2-13E834CE49E4}"/>
              </a:ext>
            </a:extLst>
          </p:cNvPr>
          <p:cNvCxnSpPr/>
          <p:nvPr/>
        </p:nvCxnSpPr>
        <p:spPr>
          <a:xfrm flipH="1">
            <a:off x="11219117" y="2284222"/>
            <a:ext cx="571" cy="2987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be 18">
            <a:extLst>
              <a:ext uri="{FF2B5EF4-FFF2-40B4-BE49-F238E27FC236}">
                <a16:creationId xmlns:a16="http://schemas.microsoft.com/office/drawing/2014/main" xmlns="" id="{5FF60F84-426F-4CF2-910B-7B90BF9E841B}"/>
              </a:ext>
            </a:extLst>
          </p:cNvPr>
          <p:cNvSpPr/>
          <p:nvPr/>
        </p:nvSpPr>
        <p:spPr>
          <a:xfrm>
            <a:off x="10857929" y="5304155"/>
            <a:ext cx="685800" cy="685800"/>
          </a:xfrm>
          <a:prstGeom prst="cube">
            <a:avLst/>
          </a:prstGeom>
          <a:solidFill>
            <a:srgbClr val="EA676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FB12BFA-CD5F-4C06-9592-C655ED475C08}"/>
              </a:ext>
            </a:extLst>
          </p:cNvPr>
          <p:cNvCxnSpPr>
            <a:endCxn id="19" idx="2"/>
          </p:cNvCxnSpPr>
          <p:nvPr/>
        </p:nvCxnSpPr>
        <p:spPr>
          <a:xfrm>
            <a:off x="7843392" y="5724144"/>
            <a:ext cx="3014537" cy="8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图片 2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" y="0"/>
            <a:ext cx="12158724" cy="6858000"/>
          </a:xfrm>
          <a:prstGeom prst="rect">
            <a:avLst/>
          </a:prstGeom>
        </p:spPr>
      </p:pic>
      <p:grpSp>
        <p:nvGrpSpPr>
          <p:cNvPr id="132" name="组合 131"/>
          <p:cNvGrpSpPr/>
          <p:nvPr/>
        </p:nvGrpSpPr>
        <p:grpSpPr>
          <a:xfrm rot="1294943" flipH="1">
            <a:off x="9427551" y="220359"/>
            <a:ext cx="504428" cy="48190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319763" y="269755"/>
            <a:ext cx="500592" cy="47824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10129257" y="301012"/>
            <a:ext cx="385739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201341" y="1218136"/>
            <a:ext cx="385739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833461" y="808476"/>
            <a:ext cx="385739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468555" y="1100744"/>
            <a:ext cx="705736" cy="67422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758105" y="1773360"/>
            <a:ext cx="385739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21" y="-269100"/>
            <a:ext cx="4380067" cy="2177375"/>
          </a:xfrm>
          <a:prstGeom prst="rect">
            <a:avLst/>
          </a:prstGeom>
          <a:noFill/>
        </p:spPr>
      </p:pic>
      <p:sp>
        <p:nvSpPr>
          <p:cNvPr id="296" name="TextBox 295"/>
          <p:cNvSpPr txBox="1"/>
          <p:nvPr/>
        </p:nvSpPr>
        <p:spPr>
          <a:xfrm>
            <a:off x="2009688" y="853863"/>
            <a:ext cx="7841717" cy="2800730"/>
          </a:xfrm>
          <a:prstGeom prst="rect">
            <a:avLst/>
          </a:prstGeom>
          <a:noFill/>
        </p:spPr>
        <p:txBody>
          <a:bodyPr wrap="square" lIns="91350" tIns="45702" rIns="91350" bIns="45702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Chaøo</a:t>
            </a:r>
            <a:r>
              <a:rPr kumimoji="0" lang="en-US" altLang="zh-CN" sz="8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taïm</a:t>
            </a:r>
            <a:r>
              <a:rPr kumimoji="0" lang="en-US" altLang="zh-CN" sz="8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bieät</a:t>
            </a:r>
            <a:r>
              <a:rPr kumimoji="0" lang="en-US" altLang="zh-CN" sz="8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caùc</a:t>
            </a:r>
            <a:r>
              <a:rPr kumimoji="0" lang="en-US" altLang="zh-CN" sz="8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NI-Avo" pitchFamily="2" charset="0"/>
                <a:ea typeface="华康少女文字W5(P)" pitchFamily="82" charset="-122"/>
                <a:cs typeface="+mn-cs"/>
              </a:rPr>
              <a:t> con</a:t>
            </a:r>
            <a:endParaRPr kumimoji="0" lang="zh-CN" altLang="en-US" sz="8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康少女文字W5(P)" pitchFamily="82" charset="-122"/>
              <a:ea typeface="华康少女文字W5(P)" pitchFamily="82" charset="-122"/>
              <a:cs typeface="+mn-cs"/>
            </a:endParaRPr>
          </a:p>
        </p:txBody>
      </p:sp>
      <p:sp>
        <p:nvSpPr>
          <p:cNvPr id="298" name="云形 297"/>
          <p:cNvSpPr/>
          <p:nvPr/>
        </p:nvSpPr>
        <p:spPr>
          <a:xfrm>
            <a:off x="10534174" y="164081"/>
            <a:ext cx="1507959" cy="1018415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91350" tIns="45702" rIns="91350" bIns="45702" rtlCol="0" anchor="ctr"/>
          <a:lstStyle/>
          <a:p>
            <a:pPr marL="0" marR="0" lvl="0" indent="0" algn="ctr" defTabSz="913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1590512" y="291228"/>
            <a:ext cx="598735" cy="572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99592" y="187012"/>
            <a:ext cx="385739" cy="368517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00" y="2695761"/>
            <a:ext cx="7397209" cy="4231203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2663040" y="964701"/>
            <a:ext cx="548605" cy="524113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8472363" y="1191110"/>
            <a:ext cx="1612263" cy="1589821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702" rIns="91350" bIns="45702" rtlCol="0" anchor="ctr"/>
          <a:lstStyle/>
          <a:p>
            <a:pPr marL="0" marR="0" lvl="0" indent="0" algn="ctr" defTabSz="913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9020273" y="1758255"/>
            <a:ext cx="519667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702" rIns="91350" bIns="45702" rtlCol="0" anchor="ctr"/>
          <a:lstStyle/>
          <a:p>
            <a:pPr marL="0" marR="0" lvl="0" indent="0" algn="ctr" defTabSz="913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31917" y="1929153"/>
            <a:ext cx="519667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702" rIns="91350" bIns="45702" rtlCol="0" anchor="ctr"/>
          <a:lstStyle/>
          <a:p>
            <a:pPr marL="0" marR="0" lvl="0" indent="0" algn="ctr" defTabSz="913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4000" fill="remove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6" grpId="1"/>
      <p:bldP spid="343" grpId="0" animBg="1"/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3D104D-A8B3-4EB8-8B1B-F984C4F525F3}"/>
              </a:ext>
            </a:extLst>
          </p:cNvPr>
          <p:cNvSpPr/>
          <p:nvPr/>
        </p:nvSpPr>
        <p:spPr>
          <a:xfrm>
            <a:off x="2985539" y="1322157"/>
            <a:ext cx="5921748" cy="1446546"/>
          </a:xfrm>
          <a:prstGeom prst="rect">
            <a:avLst/>
          </a:prstGeom>
          <a:noFill/>
        </p:spPr>
        <p:txBody>
          <a:bodyPr wrap="none" lIns="91408" tIns="45718" rIns="91408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ñoäng</a:t>
            </a:r>
            <a:endParaRPr kumimoji="0" lang="en-US" sz="8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54"/>
            <a:ext cx="1030310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CE14500-2A0F-4508-9B58-91BF35892895}"/>
              </a:ext>
            </a:extLst>
          </p:cNvPr>
          <p:cNvSpPr>
            <a:spLocks noGrp="1"/>
          </p:cNvSpPr>
          <p:nvPr/>
        </p:nvSpPr>
        <p:spPr>
          <a:xfrm>
            <a:off x="474393" y="5378325"/>
            <a:ext cx="6840807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1, 2, 3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770AFCD-7F2B-4D18-88C9-02860ECF787E}"/>
              </a:ext>
            </a:extLst>
          </p:cNvPr>
          <p:cNvSpPr txBox="1">
            <a:spLocks/>
          </p:cNvSpPr>
          <p:nvPr/>
        </p:nvSpPr>
        <p:spPr>
          <a:xfrm>
            <a:off x="501825" y="4923181"/>
            <a:ext cx="42923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D2A743-BD33-4428-B543-88A15FD1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1" y="1591625"/>
            <a:ext cx="7500359" cy="2752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310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F742B-89A1-4548-AC1F-53EA1930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2611D4-DB75-4BF6-A6B7-B80C732DE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5A4A5A-59C2-4E57-8A79-DA2204A4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57"/>
            <a:ext cx="12095512" cy="5511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0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CF4BD43-599A-4056-8516-4FE8351FEC14}"/>
              </a:ext>
            </a:extLst>
          </p:cNvPr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F0C876-2BA1-47C9-8D84-1118B487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890631"/>
            <a:ext cx="5419725" cy="54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310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FECEDF26-ECA2-4F7F-BFF2-26AFF5A137D7}"/>
              </a:ext>
            </a:extLst>
          </p:cNvPr>
          <p:cNvSpPr/>
          <p:nvPr/>
        </p:nvSpPr>
        <p:spPr>
          <a:xfrm>
            <a:off x="88532" y="1749750"/>
            <a:ext cx="12015387" cy="4452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359DC0F6-3DEC-46FA-8511-4748E936DD77}"/>
              </a:ext>
            </a:extLst>
          </p:cNvPr>
          <p:cNvSpPr/>
          <p:nvPr/>
        </p:nvSpPr>
        <p:spPr>
          <a:xfrm>
            <a:off x="256374" y="1920665"/>
            <a:ext cx="4110527" cy="411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FBC64D56-B809-43A6-BFA2-62926863E68A}"/>
              </a:ext>
            </a:extLst>
          </p:cNvPr>
          <p:cNvSpPr/>
          <p:nvPr/>
        </p:nvSpPr>
        <p:spPr>
          <a:xfrm>
            <a:off x="5911072" y="3141643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C08B322A-521C-4CAA-B408-E2634AE59B2E}"/>
              </a:ext>
            </a:extLst>
          </p:cNvPr>
          <p:cNvSpPr/>
          <p:nvPr/>
        </p:nvSpPr>
        <p:spPr>
          <a:xfrm>
            <a:off x="9123812" y="3141643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DF07822-E39B-4198-AB92-921E97B070BF}"/>
              </a:ext>
            </a:extLst>
          </p:cNvPr>
          <p:cNvSpPr>
            <a:spLocks noGrp="1"/>
          </p:cNvSpPr>
          <p:nvPr/>
        </p:nvSpPr>
        <p:spPr>
          <a:xfrm>
            <a:off x="256374" y="821555"/>
            <a:ext cx="1518077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E7CF6B-B5BD-44F9-AA21-81CEBAA57940}"/>
              </a:ext>
            </a:extLst>
          </p:cNvPr>
          <p:cNvSpPr txBox="1"/>
          <p:nvPr/>
        </p:nvSpPr>
        <p:spPr>
          <a:xfrm>
            <a:off x="9123812" y="4885334"/>
            <a:ext cx="166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hai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D4A669-85FD-4B7A-827F-D0AC198C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0"/>
          <a:stretch/>
        </p:blipFill>
        <p:spPr>
          <a:xfrm>
            <a:off x="468327" y="2132615"/>
            <a:ext cx="1770671" cy="3686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81856C-40A3-46F6-AFFA-F0366208E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r="-418"/>
          <a:stretch/>
        </p:blipFill>
        <p:spPr>
          <a:xfrm>
            <a:off x="2290274" y="2132615"/>
            <a:ext cx="1830844" cy="36866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0BFD8B6-9908-4173-924D-AC1B5FDA5228}"/>
              </a:ext>
            </a:extLst>
          </p:cNvPr>
          <p:cNvSpPr/>
          <p:nvPr/>
        </p:nvSpPr>
        <p:spPr>
          <a:xfrm>
            <a:off x="6587258" y="3525220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96F5673-5CF7-43CC-B03C-309FC1090A73}"/>
              </a:ext>
            </a:extLst>
          </p:cNvPr>
          <p:cNvSpPr/>
          <p:nvPr/>
        </p:nvSpPr>
        <p:spPr>
          <a:xfrm>
            <a:off x="6587257" y="4165832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BD98858-2B71-4127-8AA4-61538B2B183B}"/>
              </a:ext>
            </a:extLst>
          </p:cNvPr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Tập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viết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j-ea"/>
                <a:cs typeface="Lato Heavy" panose="020F0502020204030203" pitchFamily="34" charset="0"/>
              </a:rPr>
              <a:t>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FF5559-1679-440D-91E7-BA9DB518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890631"/>
            <a:ext cx="5419725" cy="54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7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E3DA33-0526-4AEB-A48F-2DB469C8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7F9538-6626-40EB-AC4D-A9002B47B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560C39FC-E3CF-4A7E-BA8A-CDEAEE7D4BBA}"/>
              </a:ext>
            </a:extLst>
          </p:cNvPr>
          <p:cNvSpPr/>
          <p:nvPr/>
        </p:nvSpPr>
        <p:spPr>
          <a:xfrm>
            <a:off x="88532" y="1749750"/>
            <a:ext cx="12015387" cy="4452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7B075551-5508-4086-B7DE-79B1B1683AC9}"/>
              </a:ext>
            </a:extLst>
          </p:cNvPr>
          <p:cNvSpPr/>
          <p:nvPr/>
        </p:nvSpPr>
        <p:spPr>
          <a:xfrm>
            <a:off x="256374" y="1920665"/>
            <a:ext cx="4110527" cy="411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6B6FF840-2454-42A8-8A05-1A524D06C551}"/>
              </a:ext>
            </a:extLst>
          </p:cNvPr>
          <p:cNvSpPr/>
          <p:nvPr/>
        </p:nvSpPr>
        <p:spPr>
          <a:xfrm>
            <a:off x="5911072" y="3141643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D1014F5C-CF31-485F-A4DA-44248B1B8887}"/>
              </a:ext>
            </a:extLst>
          </p:cNvPr>
          <p:cNvSpPr/>
          <p:nvPr/>
        </p:nvSpPr>
        <p:spPr>
          <a:xfrm>
            <a:off x="9123812" y="3141643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FD2BF0D-2E65-475C-AE85-426C874CAC33}"/>
              </a:ext>
            </a:extLst>
          </p:cNvPr>
          <p:cNvSpPr>
            <a:spLocks noGrp="1"/>
          </p:cNvSpPr>
          <p:nvPr/>
        </p:nvSpPr>
        <p:spPr>
          <a:xfrm>
            <a:off x="256374" y="821555"/>
            <a:ext cx="1518077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025577-F0F9-4B36-8A61-0C18C3C581E4}"/>
              </a:ext>
            </a:extLst>
          </p:cNvPr>
          <p:cNvSpPr txBox="1"/>
          <p:nvPr/>
        </p:nvSpPr>
        <p:spPr>
          <a:xfrm>
            <a:off x="9123812" y="4885334"/>
            <a:ext cx="166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467A0D-7DE4-4A1B-937B-ACA095796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4" y="2310754"/>
            <a:ext cx="1865034" cy="1865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B15FE1-253B-404F-AA04-957161AF3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1001">
            <a:off x="2164933" y="2747645"/>
            <a:ext cx="1865034" cy="1865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A3BB04-0E3E-4BB0-BB3E-117149D89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215">
            <a:off x="841934" y="3884898"/>
            <a:ext cx="1865034" cy="18650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E54A35-BC2C-4F2A-8B46-2A7305AD5349}"/>
              </a:ext>
            </a:extLst>
          </p:cNvPr>
          <p:cNvSpPr/>
          <p:nvPr/>
        </p:nvSpPr>
        <p:spPr>
          <a:xfrm>
            <a:off x="6587259" y="381782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889B09A-5BD6-4479-9A02-82181E702534}"/>
              </a:ext>
            </a:extLst>
          </p:cNvPr>
          <p:cNvSpPr/>
          <p:nvPr/>
        </p:nvSpPr>
        <p:spPr>
          <a:xfrm>
            <a:off x="6172731" y="3363967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6EB4D3B-FE42-445D-9984-BD91AF3A8E14}"/>
              </a:ext>
            </a:extLst>
          </p:cNvPr>
          <p:cNvSpPr/>
          <p:nvPr/>
        </p:nvSpPr>
        <p:spPr>
          <a:xfrm>
            <a:off x="6980198" y="4262836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8D65EC-C664-42F4-B711-7EE312E113DC}"/>
              </a:ext>
            </a:extLst>
          </p:cNvPr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0D67D8-84E4-4B9D-9CF3-4A6ACFFE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890631"/>
            <a:ext cx="5419725" cy="54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76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64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140</Words>
  <Application>Microsoft Office PowerPoint</Application>
  <PresentationFormat>Widescreen</PresentationFormat>
  <Paragraphs>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Calibri</vt:lpstr>
      <vt:lpstr>Garamond</vt:lpstr>
      <vt:lpstr>等线</vt:lpstr>
      <vt:lpstr>Times New Roman</vt:lpstr>
      <vt:lpstr>宋体</vt:lpstr>
      <vt:lpstr>Calibri Light</vt:lpstr>
      <vt:lpstr>微软雅黑</vt:lpstr>
      <vt:lpstr>华康少女文字W5(P)</vt:lpstr>
      <vt:lpstr>VNI-Avo</vt:lpstr>
      <vt:lpstr>Lato</vt:lpstr>
      <vt:lpstr>Arial</vt:lpstr>
      <vt:lpstr>Lato Heavy</vt:lpstr>
      <vt:lpstr>MS Song</vt:lpstr>
      <vt:lpstr>Office Theme</vt:lpstr>
      <vt:lpstr>2_Organic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25</cp:revision>
  <dcterms:created xsi:type="dcterms:W3CDTF">2020-09-03T03:08:40Z</dcterms:created>
  <dcterms:modified xsi:type="dcterms:W3CDTF">2021-08-12T02:41:30Z</dcterms:modified>
</cp:coreProperties>
</file>